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1826A-4384-49D2-AB00-4D3B1D080957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795C6-CF38-45FE-99E7-671EB9E7A8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2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8795C6-CF38-45FE-99E7-671EB9E7A8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8795C6-CF38-45FE-99E7-671EB9E7A8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39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EC24-6C12-495D-92D6-DACAB4EA0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59598-9131-4A7F-AEC2-A8A386127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1B1B1-1811-4DDF-8716-C48DBF19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1FB2B-A96D-41A8-8BDF-309BE50A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26936-2324-43F1-9343-94DA9CCC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B8DF1-66B0-43D9-BE0D-B4DF5237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90ABB-B4CF-47F6-9A3C-DFBC93F4A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E9BF8-07DE-413E-AA73-5A1B6751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E64CB-DCF1-4752-A637-5267AD2E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BFCF6-040D-47ED-802F-6945345B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6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F2F8D7-8D6F-44B0-A551-7300BEEAA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BEE060-65F0-4BAF-B7E0-93432383C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F2CC2-8887-4750-96C0-B0DC9F7C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F06A6-1750-4EA3-8CF3-82B73592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7CD66-B696-4347-8DD0-DAD3E48D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8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2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32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51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937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818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54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865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34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1BC08-9EBA-47BE-810E-7906E5BA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559C1-9632-4112-A383-3AB315903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F8FB6-BCB9-411F-9870-6D91ABE1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6AB67-0D48-4803-AE80-1E85298D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D7F5FE-FB2F-47B9-9B1C-8A607D0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45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79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72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123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309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98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208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162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364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19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76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372F8-9677-4EF6-9FCD-84DDD7C8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3E08FB-94D8-4B8C-A911-9167D0E0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7C21C-441D-4A53-866B-577201A2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F7609-9726-45A3-96DE-5F123F45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09E18-F0F2-45D0-9C83-4938E717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37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567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59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821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0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C51AB-4D40-48C1-813F-BA6D5C2C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377D5-2F3D-45BE-9B21-EDC771518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B32E9-EC1D-40B4-9C70-585A2591B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2230C1-6C90-4F84-8240-9717D346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F1750-601A-47DD-8190-AE0D307A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B2D89-D43C-4A8D-8C35-F7FC0E22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635BF-B2D1-4F86-B39A-5A98CCF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D96E1-56CA-4206-B31F-E0196FE4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F1B5C-7C08-428A-9AE9-693275C5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46331-9A23-44EA-8388-C69743F89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06FA5D-A020-442B-90C9-ABA8241FE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2E93C8-6669-4A4B-85A3-22359BD2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1E8FF-394E-40BA-8775-1E8B2B1C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C4C99-59F7-4E33-8807-72364A3A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5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ECA9C-7F73-4C6F-B120-7BDF4A78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0A663-CB4C-4A70-A3DC-C7126D60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C5E635-3E95-4EC3-A687-6E95E81E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3A2CD-E523-4BD0-816F-1886F71D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8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D1040B-FAC5-4561-A72B-43B2A49C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97861-30DF-4D34-8121-761826F09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4C960-D573-428A-B213-4310B06B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0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C6BB2-90B6-4A7D-A384-6A07B210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A154E-24E0-4733-9DCD-1FE1A82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9BDE5-EC5E-4300-8594-0DCF5A332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DE992-D065-4116-9B81-5A9F0F1D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64A2A-3A02-4853-932C-5EDACD7C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71B24-E664-4822-847D-056FF24B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E5C23-C853-4446-B139-BCB74298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725A7-A947-4744-898E-AA4576DC2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20A9BB-29EB-44F4-995C-F252C5C30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824C2C-AE76-44EC-8A0B-B8FABBD7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EC823-6E5F-48CE-BF75-45A3834C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A2DC5-117F-453B-B728-42EF86CA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8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0F7B5F-1866-4A9B-9021-321A3DE8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460E2-69A9-494B-9461-B4386FB2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FA3643-D2D4-443C-8726-CFFE6BCC7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E695-9E43-451B-83C6-8A17C59920C5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5F24-7C50-413A-96C3-975F3CC49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6F46F-24BB-453C-A5E5-A8C422663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51FCD-3951-4FDC-96ED-C35EC8EFF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0EDBD-1C2D-4C1E-B459-B60219FAB484}" type="datetimeFigureOut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74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CBB81-E16C-4F23-8BF2-B0C25B06C54D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2019-12-12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BB162-8746-42C9-BFFF-D75069B678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9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631C87F-9D40-48CA-B9B6-F2DEB7F52DCA}"/>
              </a:ext>
            </a:extLst>
          </p:cNvPr>
          <p:cNvGrpSpPr/>
          <p:nvPr/>
        </p:nvGrpSpPr>
        <p:grpSpPr>
          <a:xfrm>
            <a:off x="0" y="4539975"/>
            <a:ext cx="12201525" cy="2318025"/>
            <a:chOff x="0" y="4539976"/>
            <a:chExt cx="12201525" cy="2318025"/>
          </a:xfrm>
        </p:grpSpPr>
        <p:sp>
          <p:nvSpPr>
            <p:cNvPr id="11" name="자유형 43">
              <a:extLst>
                <a:ext uri="{FF2B5EF4-FFF2-40B4-BE49-F238E27FC236}">
                  <a16:creationId xmlns:a16="http://schemas.microsoft.com/office/drawing/2014/main" id="{ABB385BD-6E06-4DCC-A8C6-991F473F3E3C}"/>
                </a:ext>
              </a:extLst>
            </p:cNvPr>
            <p:cNvSpPr/>
            <p:nvPr/>
          </p:nvSpPr>
          <p:spPr>
            <a:xfrm>
              <a:off x="0" y="4539976"/>
              <a:ext cx="12192000" cy="1781216"/>
            </a:xfrm>
            <a:custGeom>
              <a:avLst/>
              <a:gdLst>
                <a:gd name="connsiteX0" fmla="*/ 6343651 w 12192000"/>
                <a:gd name="connsiteY0" fmla="*/ 41 h 1781216"/>
                <a:gd name="connsiteX1" fmla="*/ 11870133 w 12192000"/>
                <a:gd name="connsiteY1" fmla="*/ 903980 h 1781216"/>
                <a:gd name="connsiteX2" fmla="*/ 12064091 w 12192000"/>
                <a:gd name="connsiteY2" fmla="*/ 942211 h 1781216"/>
                <a:gd name="connsiteX3" fmla="*/ 12192000 w 12192000"/>
                <a:gd name="connsiteY3" fmla="*/ 942211 h 1781216"/>
                <a:gd name="connsiteX4" fmla="*/ 12192000 w 12192000"/>
                <a:gd name="connsiteY4" fmla="*/ 965975 h 1781216"/>
                <a:gd name="connsiteX5" fmla="*/ 12192000 w 12192000"/>
                <a:gd name="connsiteY5" fmla="*/ 1016988 h 1781216"/>
                <a:gd name="connsiteX6" fmla="*/ 12192000 w 12192000"/>
                <a:gd name="connsiteY6" fmla="*/ 1732824 h 1781216"/>
                <a:gd name="connsiteX7" fmla="*/ 11211596 w 12192000"/>
                <a:gd name="connsiteY7" fmla="*/ 1732824 h 1781216"/>
                <a:gd name="connsiteX8" fmla="*/ 11041559 w 12192000"/>
                <a:gd name="connsiteY8" fmla="*/ 1760380 h 1781216"/>
                <a:gd name="connsiteX9" fmla="*/ 10906125 w 12192000"/>
                <a:gd name="connsiteY9" fmla="*/ 1781216 h 1781216"/>
                <a:gd name="connsiteX10" fmla="*/ 6417767 w 12192000"/>
                <a:gd name="connsiteY10" fmla="*/ 1732824 h 1781216"/>
                <a:gd name="connsiteX11" fmla="*/ 6248892 w 12192000"/>
                <a:gd name="connsiteY11" fmla="*/ 1732824 h 1781216"/>
                <a:gd name="connsiteX12" fmla="*/ 6248892 w 12192000"/>
                <a:gd name="connsiteY12" fmla="*/ 1731003 h 1781216"/>
                <a:gd name="connsiteX13" fmla="*/ 304800 w 12192000"/>
                <a:gd name="connsiteY13" fmla="*/ 1666916 h 1781216"/>
                <a:gd name="connsiteX14" fmla="*/ 6867 w 12192000"/>
                <a:gd name="connsiteY14" fmla="*/ 1649746 h 1781216"/>
                <a:gd name="connsiteX15" fmla="*/ 0 w 12192000"/>
                <a:gd name="connsiteY15" fmla="*/ 1649144 h 1781216"/>
                <a:gd name="connsiteX16" fmla="*/ 0 w 12192000"/>
                <a:gd name="connsiteY16" fmla="*/ 1630811 h 1781216"/>
                <a:gd name="connsiteX17" fmla="*/ 0 w 12192000"/>
                <a:gd name="connsiteY17" fmla="*/ 1338283 h 1781216"/>
                <a:gd name="connsiteX18" fmla="*/ 0 w 12192000"/>
                <a:gd name="connsiteY18" fmla="*/ 1049258 h 1781216"/>
                <a:gd name="connsiteX19" fmla="*/ 0 w 12192000"/>
                <a:gd name="connsiteY19" fmla="*/ 935712 h 1781216"/>
                <a:gd name="connsiteX20" fmla="*/ 0 w 12192000"/>
                <a:gd name="connsiteY20" fmla="*/ 924063 h 1781216"/>
                <a:gd name="connsiteX21" fmla="*/ 104775 w 12192000"/>
                <a:gd name="connsiteY21" fmla="*/ 904916 h 1781216"/>
                <a:gd name="connsiteX22" fmla="*/ 6343651 w 12192000"/>
                <a:gd name="connsiteY22" fmla="*/ 41 h 178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00" h="1781216">
                  <a:moveTo>
                    <a:pt x="6343651" y="41"/>
                  </a:moveTo>
                  <a:cubicBezTo>
                    <a:pt x="8212932" y="5994"/>
                    <a:pt x="10778450" y="677489"/>
                    <a:pt x="11870133" y="903980"/>
                  </a:cubicBezTo>
                  <a:lnTo>
                    <a:pt x="12064091" y="942211"/>
                  </a:lnTo>
                  <a:lnTo>
                    <a:pt x="12192000" y="942211"/>
                  </a:lnTo>
                  <a:lnTo>
                    <a:pt x="12192000" y="965975"/>
                  </a:lnTo>
                  <a:lnTo>
                    <a:pt x="12192000" y="1016988"/>
                  </a:lnTo>
                  <a:lnTo>
                    <a:pt x="12192000" y="1732824"/>
                  </a:lnTo>
                  <a:lnTo>
                    <a:pt x="11211596" y="1732824"/>
                  </a:lnTo>
                  <a:lnTo>
                    <a:pt x="11041559" y="1760380"/>
                  </a:lnTo>
                  <a:cubicBezTo>
                    <a:pt x="10959108" y="1773279"/>
                    <a:pt x="10906125" y="1781216"/>
                    <a:pt x="10906125" y="1781216"/>
                  </a:cubicBezTo>
                  <a:lnTo>
                    <a:pt x="6417767" y="1732824"/>
                  </a:lnTo>
                  <a:lnTo>
                    <a:pt x="6248892" y="1732824"/>
                  </a:lnTo>
                  <a:lnTo>
                    <a:pt x="6248892" y="1731003"/>
                  </a:lnTo>
                  <a:lnTo>
                    <a:pt x="304800" y="1666916"/>
                  </a:lnTo>
                  <a:cubicBezTo>
                    <a:pt x="192485" y="1661658"/>
                    <a:pt x="93588" y="1655915"/>
                    <a:pt x="6867" y="1649746"/>
                  </a:cubicBezTo>
                  <a:lnTo>
                    <a:pt x="0" y="1649144"/>
                  </a:lnTo>
                  <a:lnTo>
                    <a:pt x="0" y="1630811"/>
                  </a:lnTo>
                  <a:lnTo>
                    <a:pt x="0" y="1338283"/>
                  </a:lnTo>
                  <a:lnTo>
                    <a:pt x="0" y="1049258"/>
                  </a:lnTo>
                  <a:lnTo>
                    <a:pt x="0" y="935712"/>
                  </a:lnTo>
                  <a:lnTo>
                    <a:pt x="0" y="924063"/>
                  </a:lnTo>
                  <a:lnTo>
                    <a:pt x="104775" y="904916"/>
                  </a:lnTo>
                  <a:cubicBezTo>
                    <a:pt x="1133475" y="725528"/>
                    <a:pt x="4349750" y="-6309"/>
                    <a:pt x="6343651" y="41"/>
                  </a:cubicBezTo>
                  <a:close/>
                </a:path>
              </a:pathLst>
            </a:custGeom>
            <a:solidFill>
              <a:srgbClr val="6C4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 44">
              <a:extLst>
                <a:ext uri="{FF2B5EF4-FFF2-40B4-BE49-F238E27FC236}">
                  <a16:creationId xmlns:a16="http://schemas.microsoft.com/office/drawing/2014/main" id="{39C4232F-0668-4513-AD36-2182ABB02EA9}"/>
                </a:ext>
              </a:extLst>
            </p:cNvPr>
            <p:cNvSpPr/>
            <p:nvPr/>
          </p:nvSpPr>
          <p:spPr>
            <a:xfrm>
              <a:off x="9525" y="4648159"/>
              <a:ext cx="12192000" cy="1781216"/>
            </a:xfrm>
            <a:custGeom>
              <a:avLst/>
              <a:gdLst>
                <a:gd name="connsiteX0" fmla="*/ 6343651 w 12192000"/>
                <a:gd name="connsiteY0" fmla="*/ 41 h 1781216"/>
                <a:gd name="connsiteX1" fmla="*/ 12068175 w 12192000"/>
                <a:gd name="connsiteY1" fmla="*/ 943016 h 1781216"/>
                <a:gd name="connsiteX2" fmla="*/ 12192000 w 12192000"/>
                <a:gd name="connsiteY2" fmla="*/ 965975 h 1781216"/>
                <a:gd name="connsiteX3" fmla="*/ 12192000 w 12192000"/>
                <a:gd name="connsiteY3" fmla="*/ 1016988 h 1781216"/>
                <a:gd name="connsiteX4" fmla="*/ 12154123 w 12192000"/>
                <a:gd name="connsiteY4" fmla="*/ 1015570 h 1781216"/>
                <a:gd name="connsiteX5" fmla="*/ 12011025 w 12192000"/>
                <a:gd name="connsiteY5" fmla="*/ 1038266 h 1781216"/>
                <a:gd name="connsiteX6" fmla="*/ 12049125 w 12192000"/>
                <a:gd name="connsiteY6" fmla="*/ 1400216 h 1781216"/>
                <a:gd name="connsiteX7" fmla="*/ 11944350 w 12192000"/>
                <a:gd name="connsiteY7" fmla="*/ 1590716 h 1781216"/>
                <a:gd name="connsiteX8" fmla="*/ 10906125 w 12192000"/>
                <a:gd name="connsiteY8" fmla="*/ 1781216 h 1781216"/>
                <a:gd name="connsiteX9" fmla="*/ 304800 w 12192000"/>
                <a:gd name="connsiteY9" fmla="*/ 1666916 h 1781216"/>
                <a:gd name="connsiteX10" fmla="*/ 6867 w 12192000"/>
                <a:gd name="connsiteY10" fmla="*/ 1649746 h 1781216"/>
                <a:gd name="connsiteX11" fmla="*/ 0 w 12192000"/>
                <a:gd name="connsiteY11" fmla="*/ 1649144 h 1781216"/>
                <a:gd name="connsiteX12" fmla="*/ 0 w 12192000"/>
                <a:gd name="connsiteY12" fmla="*/ 1338283 h 1781216"/>
                <a:gd name="connsiteX13" fmla="*/ 64275 w 12192000"/>
                <a:gd name="connsiteY13" fmla="*/ 1317979 h 1781216"/>
                <a:gd name="connsiteX14" fmla="*/ 123825 w 12192000"/>
                <a:gd name="connsiteY14" fmla="*/ 1276391 h 1781216"/>
                <a:gd name="connsiteX15" fmla="*/ 171450 w 12192000"/>
                <a:gd name="connsiteY15" fmla="*/ 1076366 h 1781216"/>
                <a:gd name="connsiteX16" fmla="*/ 16371 w 12192000"/>
                <a:gd name="connsiteY16" fmla="*/ 1050024 h 1781216"/>
                <a:gd name="connsiteX17" fmla="*/ 0 w 12192000"/>
                <a:gd name="connsiteY17" fmla="*/ 1049258 h 1781216"/>
                <a:gd name="connsiteX18" fmla="*/ 0 w 12192000"/>
                <a:gd name="connsiteY18" fmla="*/ 924063 h 1781216"/>
                <a:gd name="connsiteX19" fmla="*/ 104775 w 12192000"/>
                <a:gd name="connsiteY19" fmla="*/ 904916 h 1781216"/>
                <a:gd name="connsiteX20" fmla="*/ 6343651 w 12192000"/>
                <a:gd name="connsiteY20" fmla="*/ 41 h 178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1781216">
                  <a:moveTo>
                    <a:pt x="6343651" y="41"/>
                  </a:moveTo>
                  <a:cubicBezTo>
                    <a:pt x="8337550" y="6391"/>
                    <a:pt x="11123613" y="769979"/>
                    <a:pt x="12068175" y="943016"/>
                  </a:cubicBezTo>
                  <a:lnTo>
                    <a:pt x="12192000" y="965975"/>
                  </a:lnTo>
                  <a:lnTo>
                    <a:pt x="12192000" y="1016988"/>
                  </a:lnTo>
                  <a:lnTo>
                    <a:pt x="12154123" y="1015570"/>
                  </a:lnTo>
                  <a:cubicBezTo>
                    <a:pt x="12074823" y="1014553"/>
                    <a:pt x="12011819" y="1019216"/>
                    <a:pt x="12011025" y="1038266"/>
                  </a:cubicBezTo>
                  <a:cubicBezTo>
                    <a:pt x="12007850" y="1114466"/>
                    <a:pt x="12060237" y="1308141"/>
                    <a:pt x="12049125" y="1400216"/>
                  </a:cubicBezTo>
                  <a:cubicBezTo>
                    <a:pt x="12038013" y="1492291"/>
                    <a:pt x="12134850" y="1527216"/>
                    <a:pt x="11944350" y="1590716"/>
                  </a:cubicBezTo>
                  <a:cubicBezTo>
                    <a:pt x="11753850" y="1654216"/>
                    <a:pt x="10906125" y="1781216"/>
                    <a:pt x="10906125" y="1781216"/>
                  </a:cubicBezTo>
                  <a:lnTo>
                    <a:pt x="304800" y="1666916"/>
                  </a:lnTo>
                  <a:cubicBezTo>
                    <a:pt x="192485" y="1661658"/>
                    <a:pt x="93588" y="1655915"/>
                    <a:pt x="6867" y="1649746"/>
                  </a:cubicBezTo>
                  <a:lnTo>
                    <a:pt x="0" y="1649144"/>
                  </a:lnTo>
                  <a:lnTo>
                    <a:pt x="0" y="1338283"/>
                  </a:lnTo>
                  <a:lnTo>
                    <a:pt x="64275" y="1317979"/>
                  </a:lnTo>
                  <a:cubicBezTo>
                    <a:pt x="103436" y="1302709"/>
                    <a:pt x="126603" y="1288694"/>
                    <a:pt x="123825" y="1276391"/>
                  </a:cubicBezTo>
                  <a:cubicBezTo>
                    <a:pt x="101600" y="1177966"/>
                    <a:pt x="171450" y="1135103"/>
                    <a:pt x="171450" y="1076366"/>
                  </a:cubicBezTo>
                  <a:cubicBezTo>
                    <a:pt x="171450" y="1061682"/>
                    <a:pt x="102989" y="1054836"/>
                    <a:pt x="16371" y="1050024"/>
                  </a:cubicBezTo>
                  <a:lnTo>
                    <a:pt x="0" y="1049258"/>
                  </a:lnTo>
                  <a:lnTo>
                    <a:pt x="0" y="924063"/>
                  </a:lnTo>
                  <a:lnTo>
                    <a:pt x="104775" y="904916"/>
                  </a:lnTo>
                  <a:cubicBezTo>
                    <a:pt x="1133475" y="725528"/>
                    <a:pt x="4349750" y="-6309"/>
                    <a:pt x="6343651" y="41"/>
                  </a:cubicBezTo>
                  <a:close/>
                </a:path>
              </a:pathLst>
            </a:custGeom>
            <a:solidFill>
              <a:srgbClr val="3E281A"/>
            </a:solidFill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순서도: 지연 13">
              <a:extLst>
                <a:ext uri="{FF2B5EF4-FFF2-40B4-BE49-F238E27FC236}">
                  <a16:creationId xmlns:a16="http://schemas.microsoft.com/office/drawing/2014/main" id="{2C17626B-F66C-44F7-99CE-280D3A2E6EFF}"/>
                </a:ext>
              </a:extLst>
            </p:cNvPr>
            <p:cNvSpPr/>
            <p:nvPr/>
          </p:nvSpPr>
          <p:spPr>
            <a:xfrm rot="16200000">
              <a:off x="5356445" y="496430"/>
              <a:ext cx="1524000" cy="10608585"/>
            </a:xfrm>
            <a:prstGeom prst="flowChartDelay">
              <a:avLst/>
            </a:prstGeom>
            <a:solidFill>
              <a:srgbClr val="FDF0E7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순서도: 지연 15">
              <a:extLst>
                <a:ext uri="{FF2B5EF4-FFF2-40B4-BE49-F238E27FC236}">
                  <a16:creationId xmlns:a16="http://schemas.microsoft.com/office/drawing/2014/main" id="{40B799B7-899E-4963-90F6-A74921BEFF88}"/>
                </a:ext>
              </a:extLst>
            </p:cNvPr>
            <p:cNvSpPr/>
            <p:nvPr/>
          </p:nvSpPr>
          <p:spPr>
            <a:xfrm rot="16200000">
              <a:off x="5446931" y="599636"/>
              <a:ext cx="1524000" cy="10608585"/>
            </a:xfrm>
            <a:prstGeom prst="flowChartDelay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양쪽 모서리가 둥근 사각형 47">
              <a:extLst>
                <a:ext uri="{FF2B5EF4-FFF2-40B4-BE49-F238E27FC236}">
                  <a16:creationId xmlns:a16="http://schemas.microsoft.com/office/drawing/2014/main" id="{95D2473F-D5B8-4264-BF3B-5243956F9DF9}"/>
                </a:ext>
              </a:extLst>
            </p:cNvPr>
            <p:cNvSpPr/>
            <p:nvPr/>
          </p:nvSpPr>
          <p:spPr>
            <a:xfrm>
              <a:off x="0" y="5486400"/>
              <a:ext cx="12192000" cy="1371600"/>
            </a:xfrm>
            <a:prstGeom prst="round2SameRect">
              <a:avLst/>
            </a:prstGeom>
            <a:gradFill flip="none" rotWithShape="1">
              <a:gsLst>
                <a:gs pos="55000">
                  <a:srgbClr val="6E472F"/>
                </a:gs>
                <a:gs pos="46000">
                  <a:srgbClr val="6C462E"/>
                </a:gs>
                <a:gs pos="0">
                  <a:srgbClr val="9F6643"/>
                </a:gs>
                <a:gs pos="100000">
                  <a:srgbClr val="9F664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양쪽 모서리가 둥근 사각형 49">
              <a:extLst>
                <a:ext uri="{FF2B5EF4-FFF2-40B4-BE49-F238E27FC236}">
                  <a16:creationId xmlns:a16="http://schemas.microsoft.com/office/drawing/2014/main" id="{ECEFEA61-C9FA-4527-A67C-234EA5C26B3C}"/>
                </a:ext>
              </a:extLst>
            </p:cNvPr>
            <p:cNvSpPr/>
            <p:nvPr/>
          </p:nvSpPr>
          <p:spPr>
            <a:xfrm>
              <a:off x="6874324" y="6299199"/>
              <a:ext cx="4635500" cy="558800"/>
            </a:xfrm>
            <a:prstGeom prst="round2SameRect">
              <a:avLst>
                <a:gd name="adj1" fmla="val 35417"/>
                <a:gd name="adj2" fmla="val 0"/>
              </a:avLst>
            </a:prstGeom>
            <a:gradFill>
              <a:gsLst>
                <a:gs pos="100000">
                  <a:srgbClr val="6C462E"/>
                </a:gs>
                <a:gs pos="0">
                  <a:srgbClr val="9F6643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77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781DCAA1-F1B8-4DA6-9A76-5EEB5A7B86BC}"/>
                </a:ext>
              </a:extLst>
            </p:cNvPr>
            <p:cNvSpPr/>
            <p:nvPr/>
          </p:nvSpPr>
          <p:spPr>
            <a:xfrm rot="16200000">
              <a:off x="8996243" y="4431503"/>
              <a:ext cx="435202" cy="4417787"/>
            </a:xfrm>
            <a:prstGeom prst="rightBracket">
              <a:avLst>
                <a:gd name="adj" fmla="val 31678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오른쪽 대괄호 20">
              <a:extLst>
                <a:ext uri="{FF2B5EF4-FFF2-40B4-BE49-F238E27FC236}">
                  <a16:creationId xmlns:a16="http://schemas.microsoft.com/office/drawing/2014/main" id="{BB0ECBBE-09F1-424F-8B07-701AAF3B51E9}"/>
                </a:ext>
              </a:extLst>
            </p:cNvPr>
            <p:cNvSpPr/>
            <p:nvPr/>
          </p:nvSpPr>
          <p:spPr>
            <a:xfrm rot="16200000">
              <a:off x="5433673" y="280643"/>
              <a:ext cx="1257527" cy="11897185"/>
            </a:xfrm>
            <a:prstGeom prst="rightBracket">
              <a:avLst>
                <a:gd name="adj" fmla="val 5925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양쪽 모서리가 둥근 사각형 53">
              <a:extLst>
                <a:ext uri="{FF2B5EF4-FFF2-40B4-BE49-F238E27FC236}">
                  <a16:creationId xmlns:a16="http://schemas.microsoft.com/office/drawing/2014/main" id="{A788F8C6-29D3-4E07-9DAF-8AE1836CFC8C}"/>
                </a:ext>
              </a:extLst>
            </p:cNvPr>
            <p:cNvSpPr/>
            <p:nvPr/>
          </p:nvSpPr>
          <p:spPr>
            <a:xfrm rot="5400000">
              <a:off x="5472955" y="6387356"/>
              <a:ext cx="365142" cy="576148"/>
            </a:xfrm>
            <a:prstGeom prst="round2SameRect">
              <a:avLst>
                <a:gd name="adj1" fmla="val 303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양쪽 모서리가 둥근 사각형 54">
              <a:extLst>
                <a:ext uri="{FF2B5EF4-FFF2-40B4-BE49-F238E27FC236}">
                  <a16:creationId xmlns:a16="http://schemas.microsoft.com/office/drawing/2014/main" id="{C242A966-DCA2-4842-A30C-8D7144DC3AB3}"/>
                </a:ext>
              </a:extLst>
            </p:cNvPr>
            <p:cNvSpPr/>
            <p:nvPr/>
          </p:nvSpPr>
          <p:spPr>
            <a:xfrm rot="5400000">
              <a:off x="5346982" y="6349379"/>
              <a:ext cx="435205" cy="576148"/>
            </a:xfrm>
            <a:prstGeom prst="round2SameRect">
              <a:avLst>
                <a:gd name="adj1" fmla="val 3031"/>
                <a:gd name="adj2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양쪽 모서리가 둥근 사각형 55">
              <a:extLst>
                <a:ext uri="{FF2B5EF4-FFF2-40B4-BE49-F238E27FC236}">
                  <a16:creationId xmlns:a16="http://schemas.microsoft.com/office/drawing/2014/main" id="{20AACEBF-9D76-491F-8034-FD46CB7DCBF7}"/>
                </a:ext>
              </a:extLst>
            </p:cNvPr>
            <p:cNvSpPr/>
            <p:nvPr/>
          </p:nvSpPr>
          <p:spPr>
            <a:xfrm>
              <a:off x="1097642" y="6299200"/>
              <a:ext cx="4635500" cy="558800"/>
            </a:xfrm>
            <a:prstGeom prst="round2SameRect">
              <a:avLst>
                <a:gd name="adj1" fmla="val 35417"/>
                <a:gd name="adj2" fmla="val 0"/>
              </a:avLst>
            </a:prstGeom>
            <a:gradFill>
              <a:gsLst>
                <a:gs pos="0">
                  <a:srgbClr val="6C462E"/>
                </a:gs>
                <a:gs pos="100000">
                  <a:srgbClr val="9F6643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651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367D6E93-6D35-475B-8ADB-7A7D29DDDDE5}"/>
                </a:ext>
              </a:extLst>
            </p:cNvPr>
            <p:cNvSpPr/>
            <p:nvPr/>
          </p:nvSpPr>
          <p:spPr>
            <a:xfrm rot="16200000">
              <a:off x="3219561" y="4431504"/>
              <a:ext cx="435202" cy="4417787"/>
            </a:xfrm>
            <a:prstGeom prst="rightBracket">
              <a:avLst>
                <a:gd name="adj" fmla="val 31678"/>
              </a:avLst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103445" y="548680"/>
            <a:ext cx="107531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2810202"/>
            <a:ext cx="5700254" cy="1237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0" y="294949"/>
            <a:ext cx="1146147" cy="329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782" y="5382640"/>
            <a:ext cx="4200508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5"/>
    </mc:Choice>
    <mc:Fallback xmlns="">
      <p:transition spd="slow" advTm="110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27" y="2639499"/>
            <a:ext cx="3255546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"/>
    </mc:Choice>
    <mc:Fallback xmlns="">
      <p:transition spd="slow" advTm="406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583499" y="548680"/>
            <a:ext cx="1027314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35360" y="6309320"/>
            <a:ext cx="1152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8" y="756070"/>
            <a:ext cx="10655988" cy="51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5"/>
    </mc:Choice>
    <mc:Fallback xmlns="">
      <p:transition spd="slow" advTm="96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2" y="5342"/>
            <a:ext cx="3395766" cy="1286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33" y="1484116"/>
            <a:ext cx="5889246" cy="10729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720" y="3009496"/>
            <a:ext cx="7132938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9753">
        <p14:pan dir="u"/>
      </p:transition>
    </mc:Choice>
    <mc:Fallback xmlns="">
      <p:transition spd="slow" advTm="975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3744913" y="1644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8" y="1121732"/>
            <a:ext cx="11800629" cy="56657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00" y="0"/>
            <a:ext cx="3395766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8469">
        <p14:pan dir="u"/>
      </p:transition>
    </mc:Choice>
    <mc:Fallback xmlns="">
      <p:transition spd="slow" advTm="1846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92" y="2785839"/>
            <a:ext cx="5072312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045">
        <p14:pan dir="u"/>
      </p:transition>
    </mc:Choice>
    <mc:Fallback xmlns="">
      <p:transition spd="slow" advTm="204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82" y="0"/>
            <a:ext cx="4438273" cy="1286367"/>
          </a:xfrm>
          <a:prstGeom prst="rect">
            <a:avLst/>
          </a:prstGeom>
        </p:spPr>
      </p:pic>
      <p:pic>
        <p:nvPicPr>
          <p:cNvPr id="5" name="GOMCAM 20191210_1712540634">
            <a:hlinkClick r:id="" action="ppaction://media"/>
            <a:extLst>
              <a:ext uri="{FF2B5EF4-FFF2-40B4-BE49-F238E27FC236}">
                <a16:creationId xmlns:a16="http://schemas.microsoft.com/office/drawing/2014/main" id="{04169822-8466-421A-8508-DE6D0E1B27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0887" y="1136089"/>
            <a:ext cx="9753600" cy="5655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19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18966">
        <p14:pan dir="u"/>
      </p:transition>
    </mc:Choice>
    <mc:Fallback xmlns="">
      <p:transition spd="slow" advTm="1189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1" objId="5"/>
        <p14:triggerEvt type="onClick" time="311" objId="5"/>
        <p14:pauseEvt time="5883" objId="5"/>
        <p14:seekEvt time="5900" objId="5" seek="6154"/>
        <p14:resumeEvt time="5974" objId="5"/>
        <p14:pauseEvt time="6583" objId="5"/>
        <p14:seekEvt time="6586" objId="5" seek="9821"/>
        <p14:resumeEvt time="6879" objId="5"/>
        <p14:pauseEvt time="7367" objId="5"/>
        <p14:seekEvt time="7370" objId="5" seek="12702"/>
        <p14:resumeEvt time="7438" objId="5"/>
        <p14:pauseEvt time="27328" objId="5"/>
        <p14:seekEvt time="27329" objId="5" seek="35225"/>
        <p14:resumeEvt time="27619" objId="5"/>
        <p14:pauseEvt time="28000" objId="5"/>
        <p14:seekEvt time="28002" objId="5" seek="39153"/>
        <p14:resumeEvt time="28289" objId="5"/>
        <p14:pauseEvt time="28447" objId="5"/>
        <p14:seekEvt time="28448" objId="5" seek="43212"/>
        <p14:resumeEvt time="28526" objId="5"/>
        <p14:pauseEvt time="28937" objId="5"/>
        <p14:seekEvt time="28940" objId="5" seek="47795"/>
        <p14:resumeEvt time="29229" objId="5"/>
        <p14:pauseEvt time="30101" objId="5"/>
        <p14:seekEvt time="30104" objId="5" seek="53426"/>
        <p14:resumeEvt time="30389" objId="5"/>
        <p14:pauseEvt time="34283" objId="5"/>
        <p14:seekEvt time="34285" objId="5" seek="58402"/>
        <p14:resumeEvt time="34559" objId="5"/>
        <p14:pauseEvt time="34800" objId="5"/>
        <p14:seekEvt time="34803" objId="5" seek="62199"/>
        <p14:resumeEvt time="35069" objId="5"/>
        <p14:pauseEvt time="35232" objId="5"/>
        <p14:seekEvt time="35233" objId="5" seek="64426"/>
        <p14:resumeEvt time="35529" objId="5"/>
        <p14:pauseEvt time="40567" objId="5"/>
        <p14:seekEvt time="40568" objId="5" seek="70711"/>
        <p14:resumeEvt time="40849" objId="5"/>
        <p14:pauseEvt time="41127" objId="5"/>
        <p14:seekEvt time="41128" objId="5" seek="75556"/>
        <p14:resumeEvt time="41198" objId="5"/>
        <p14:pauseEvt time="42334" objId="5"/>
        <p14:seekEvt time="42337" objId="5" seek="82758"/>
        <p14:resumeEvt time="42398" objId="5"/>
        <p14:pauseEvt time="59833" objId="5"/>
        <p14:seekEvt time="59835" objId="5" seek="103317"/>
        <p14:resumeEvt time="60148" objId="5"/>
        <p14:pauseEvt time="62317" objId="5"/>
        <p14:seekEvt time="62319" objId="5" seek="107638"/>
        <p14:resumeEvt time="62470" objId="5"/>
        <p14:pauseEvt time="63367" objId="5"/>
        <p14:seekEvt time="63369" objId="5" seek="112221"/>
        <p14:resumeEvt time="63669" objId="5"/>
        <p14:pauseEvt time="64917" objId="5"/>
        <p14:seekEvt time="64920" objId="5" seek="117983"/>
        <p14:resumeEvt time="65223" objId="5"/>
        <p14:pauseEvt time="66900" objId="5"/>
        <p14:seekEvt time="66902" objId="5" seek="117328"/>
        <p14:resumeEvt time="67188" objId="5"/>
        <p14:pauseEvt time="69434" objId="5"/>
        <p14:seekEvt time="69437" objId="5" seek="115102"/>
        <p14:resumeEvt time="69749" objId="5"/>
        <p14:pauseEvt time="90367" objId="5"/>
        <p14:seekEvt time="90371" objId="5" seek="138017"/>
        <p14:resumeEvt time="90462" objId="5"/>
        <p14:pauseEvt time="95617" objId="5"/>
        <p14:seekEvt time="95619" objId="5" seek="145743"/>
        <p14:resumeEvt time="95919" objId="5"/>
        <p14:pauseEvt time="96433" objId="5"/>
        <p14:seekEvt time="96435" objId="5" seek="148100"/>
        <p14:resumeEvt time="96739" objId="5"/>
        <p14:pauseEvt time="97534" objId="5"/>
        <p14:seekEvt time="97538" objId="5" seek="149541"/>
        <p14:resumeEvt time="97614" objId="5"/>
        <p14:pauseEvt time="98200" objId="5"/>
        <p14:seekEvt time="98204" objId="5" seek="150981"/>
        <p14:resumeEvt time="98479" objId="5"/>
        <p14:pauseEvt time="98871" objId="5"/>
        <p14:seekEvt time="98872" objId="5" seek="153207"/>
        <p14:resumeEvt time="99155" objId="5"/>
        <p14:pauseEvt time="100917" objId="5"/>
        <p14:seekEvt time="100920" objId="5" seek="155433"/>
        <p14:resumeEvt time="100990" objId="5"/>
        <p14:pauseEvt time="101551" objId="5"/>
        <p14:seekEvt time="101553" objId="5" seek="156481"/>
        <p14:resumeEvt time="101849" objId="5"/>
        <p14:pauseEvt time="102133" objId="5"/>
        <p14:seekEvt time="102136" objId="5" seek="158314"/>
        <p14:resumeEvt time="102399" objId="5"/>
        <p14:pauseEvt time="102752" objId="5"/>
        <p14:seekEvt time="102756" objId="5" seek="159885"/>
        <p14:resumeEvt time="103018" objId="5"/>
        <p14:pauseEvt time="103334" objId="5"/>
        <p14:seekEvt time="103338" objId="5" seek="160802"/>
        <p14:resumeEvt time="103406" objId="5"/>
        <p14:pauseEvt time="104250" objId="5"/>
        <p14:seekEvt time="104254" objId="5" seek="163421"/>
        <p14:resumeEvt time="104519" objId="5"/>
        <p14:pauseEvt time="104834" objId="5"/>
        <p14:seekEvt time="104838" objId="5" seek="165516"/>
        <p14:resumeEvt time="105099" objId="5"/>
        <p14:pauseEvt time="105367" objId="5"/>
        <p14:seekEvt time="105371" objId="5" seek="167611"/>
        <p14:resumeEvt time="105430" objId="5"/>
        <p14:pauseEvt time="105800" objId="5"/>
        <p14:seekEvt time="105802" objId="5" seek="170492"/>
        <p14:resumeEvt time="106078" objId="5"/>
        <p14:pauseEvt time="106550" objId="5"/>
        <p14:seekEvt time="106554" objId="5" seek="171933"/>
        <p14:resumeEvt time="106829" objId="5"/>
        <p14:pauseEvt time="107583" objId="5"/>
        <p14:seekEvt time="107585" objId="5" seek="172980"/>
        <p14:resumeEvt time="107670" objId="5"/>
        <p14:pauseEvt time="114222" objId="5"/>
        <p14:stopEvt time="118335" objId="5"/>
        <p14:playEvt time="118336" objId="5"/>
        <p14:stopEvt time="118966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63764" y="1012976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8" y="0"/>
            <a:ext cx="4438273" cy="1286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3B3138-BF6C-4348-8997-8631CDA8A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9" y="1202938"/>
            <a:ext cx="4831361" cy="547308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AC0ABB-26F2-4B0C-93B2-9FA28E567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66" y="1202937"/>
            <a:ext cx="4831361" cy="547308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93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1877">
        <p14:pan dir="u"/>
      </p:transition>
    </mc:Choice>
    <mc:Fallback xmlns="">
      <p:transition spd="slow" advTm="1187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FC4B3F-F236-4FC4-A988-1C021133B5A3}"/>
              </a:ext>
            </a:extLst>
          </p:cNvPr>
          <p:cNvCxnSpPr>
            <a:cxnSpLocks/>
          </p:cNvCxnSpPr>
          <p:nvPr/>
        </p:nvCxnSpPr>
        <p:spPr>
          <a:xfrm>
            <a:off x="3416164" y="3625548"/>
            <a:ext cx="506391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92" y="2682121"/>
            <a:ext cx="4541914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6210">
        <p14:pan dir="u"/>
      </p:transition>
    </mc:Choice>
    <mc:Fallback xmlns="">
      <p:transition spd="slow" advTm="362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28" y="2581301"/>
            <a:ext cx="3346603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9"/>
    </mc:Choice>
    <mc:Fallback xmlns="">
      <p:transition spd="slow" advTm="1244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</Words>
  <Application>Microsoft Office PowerPoint</Application>
  <PresentationFormat>와이드스크린</PresentationFormat>
  <Paragraphs>2</Paragraphs>
  <Slides>10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jiaejiae0015@gmail.com</dc:creator>
  <cp:lastModifiedBy>jiaejiae0015@gmail.com</cp:lastModifiedBy>
  <cp:revision>24</cp:revision>
  <dcterms:created xsi:type="dcterms:W3CDTF">2019-10-30T06:57:29Z</dcterms:created>
  <dcterms:modified xsi:type="dcterms:W3CDTF">2019-12-12T14:00:20Z</dcterms:modified>
</cp:coreProperties>
</file>